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g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બીજો પુત્ર ખોવાઈ ગયો હતો અને મળ્યો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ક્વિઝ</a:t>
            </a:r>
            <a:r xmlns:a="http://schemas.openxmlformats.org/drawingml/2006/main">
              <a:rPr altLang="en-US" lang="g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બીજો પુત્ર પાછો આવ્યો ત્યારે પિતાએ તેની સાથે કેવું વર્તન કર્યું?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તેણે બીજા પુત્રને બહાર કાઢ્યો.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તેણે બીજા પુત્રને માર્યો.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તેણે બીજા પુત્રને જોયો ન હતો.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તેણે બીજા પુત્રને ખુશીથી આવકાર્યો.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તેણે બીજા પુત્રને ખુશીથી આવકાર્યો.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એક દેવાદાર જેણે દસ હજાર પ્રતિભાના દેવા હતા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'મેં તમારા પર જેમ દયા કરી હતી તેમ તમારે તમારા સાથી નોકર પર દયા ન કરવી જોઈએ?'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18:</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માણસ હતો જેણે રાજાને દસ હજાર તાલંત દેવાની હતી. રાજાને માણસ પર દયા આવી, દેવું રદ કર્યું.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પણ જ્યારે તે માણસ બહાર ગયો, ત્યારે તેને તેનો એક સાથી નોકર મળ્યો જેણે તેને સો દીનારી દેવાની હતી. તેણે તેને પકડી લીધો અને તેના પર ગુસ્સે થયો. "તમે મને જે આપવાનું બાકી રાખ્યું છે તે પાછું આપો!"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અને તેણે તેના સાથી નોકરને જેલમાં ધકેલી દીધો. રાજાએ તેના બીજા નોકર પાસેથી આ સમાચાર સાંભળ્યા.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ત્યારે રાજાએ ગુસ્સે થઈને નોકરને પાછો બોલાવ્યો. “મેં તમારું બધું દેવું રદ કર્યું કારણ કે તમે મને વિનંતી કરી હતી. શું તમારે તમારા સાથી સેવકો પર દયા ન કરવી જોઈએ જેવી મેં તમારા પર કરી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કહ્યું, "જેમ સ્વર્ગમાંના અમારા પિતાએ તમને માફ કર્યા છે, તેમ તમારે એકબીજાને માફ કરવું જોઈએ."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એક નોકરને દસ હજાર તાલંતના ખૂબ મોટા દેવામાંથી મુક્ત કરવામાં આવ્યો.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પણ તેણે તેના સાથી નોકરને માફ કર્યો નહિ કે જેણે તેને સો દીનારી દેવાની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 એક કૃતજ્ઞ વલણ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અમને પણ માફ કરવામાં આવ્યા હતા અને ઈસુ દ્વારા કૃપાથી બચાવ્યા હતા.</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જો આપણે તે કૃપાને ન ભૂલીએ, તો આપણે જેઓએ આપણી સાથે ખોટું કર્યું છે તેમને માફ કરવા પડશે.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જેસુ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અંત સુધી આપણને માફ કરે છે અને પ્રેમ કરે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રાજાએ તેને કેટલા પૈસા લખાવ્યા??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સો દેનારી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બેસો દેનારી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સો પ્રતિભા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દસ હજાર પ્રતિભા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દસ હજાર પ્રતિભા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u" sz="4000"/>
              <a:t>કેમ કે મારો આ દીકરો મરી ગયો હતો અને ફરીથી જીવતો થયો છે; તે ખોવાઈ ગયો હતો અને મળી ગયો છે.' તેથી તેઓ ઉજવણી કરવા લાગ્યા.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'મેં તમારા પર જેમ દયા કરી હતી તેમ તમારે તમારા સાથી નોકર પર દયા ન કરવી જોઈએ?'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18:</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ડેવિડના પુત્રને હોસાન્ના!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 લોકો તેની આગળ જતા હતા અને જેઓ તેની પાછળ આવતા હતા તેઓએ બૂમો પાડી, "દાઉદના પુત્રને હોસાન્ના!" "તેને ધન્ય છે જે પ્રભુના નામે આવે છે!" "ઉચ્ચમાં હોસન્ના!"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gu" altLang="ko-KR" sz="2600">
                <a:solidFill>
                  <a:schemeClr val="tx1">
                    <a:lumMod val="65000"/>
                    <a:lumOff val="35000"/>
                  </a:schemeClr>
                </a:solidFill>
              </a:rPr>
              <a:t>જેમ જેમ ઈસુ યરૂશાલેમની નજીક આવ્યો, તેણે બે શિષ્યોને મોકલીને કહ્યું, “ગામમાં જાઓ, અને તેની પાસે તમને એક ગધેડી મળશે. તેમને ખોલો અને મારી પાસે લાવો.”</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બે શિષ્યો ગામમાં ગયા અને ઈસુએ તેઓને કહ્યું તેમ કર્યું.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તેઓએ ગધેડો શોધી કાઢ્યો. "ભગવાનને તેમની જરૂર છે." પછી માલિકે તેમને તરત જ મોકલ્યા.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 એક બચ્ચા ગધેડા પર બેસીને યરૂશાલેમમાં પ્રવેશ્યા. જે ટોળાં તેની આગળ ગયા અને બૂમો પાડી, “દાઉદના પુત્રને હોસાન્ના!”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હકીકત એ છે કે ઈસુએ એક બાળક ગધેડા પર સવારી કરી હતી અને ટોળા દ્વારા તેમનું સ્વાગત કરવામાં આવ્યું હતું તે બાઇબલની રેકોર્ડ કરેલી ભવિષ્યવાણી અનુસાર કરવામાં આવ્યું હતું. પરંતુ તેના વિશે કોઈ જાણતું ન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"ઈસુએ ગધેડાના બચ્ચા પર સવારી કરી, અને ટોળાએ પોકાર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'દાઉદના પુત્રને હોસાન્ના!'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તેઓ બધાની બાઇબલમાં ભવિષ્યવાણી કરવામાં આવી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 આજ્ઞાપાલન દ્વારા જીવ્યા,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જેમ બાઇબલમાં લખવામાં આવ્યું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જેઓ ઈસુને અનુસરીએ છીએ તે પણ પાળવું જોઈએ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ભગવાનનો શબ્દ સંપૂર્ણ રીતે.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આપણા રાજા છે જે વખાણ અને મહિમાને પાત્ર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u">
                <a:solidFill>
                  <a:schemeClr val="tx1">
                    <a:lumMod val="50000"/>
                    <a:lumOff val="50000"/>
                  </a:schemeClr>
                </a:solidFill>
              </a:rPr>
              <a:t>નંબર 73 ભગવાનનો શબ્દ</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gu" sz="4400"/>
              <a:t>ઈસુ લાજરસને મરણમાંથી સજીવન કરે છે</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 શું સવારી કરીને યરૂશાલેમમાં આવ્યા?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ગધેડાનું બચ્ચું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એક બાળક ઘોડો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એક બાળક હાથી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બચ્ચું ઊંટ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ગધેડાનું બચ્ચું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 લોકો તેની આગળ જતા હતા અને જેઓ તેની પાછળ આવતા હતા તેઓએ બૂમો પાડી, "દાઉદના પુત્રને હોસાન્ના!" "તેને ધન્ય છે જે પ્રભુના નામે આવે છે!" "ઉચ્ચમાં હોસન્ના!"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83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મારું ઘર પ્રાર્થનાનું ઘર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 લખેલું છે," તેણે તેઓને કહ્યું, "'મારું ઘર પ્રાર્થનાનું ઘર કહેવાશે,' પણ તમે તેને 'લૂંટારાઓનું ગુફા' બનાવી રહ્યા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 યરૂશાલેમના મંદિરમાં પ્રવેશ્યા. મંદિરની અંદર ઘણા વેપારીઓ અને મની ચેન્જર્સ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ઈસુએ પૈસા બદલનારાઓના ટેબલો અને કબૂતર વેચનારાઓની બેન્ચો ઉથલાવી દીધી. તેણે ખરીદ-વેચાણ કરનારા બધાને ત્યાં ભગાડી મૂક્યા.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ગુસ્સામાં કહ્યું, “તે લખેલું છે કે, મારું ઘર પ્રાર્થનાનું ઘર કહેવાશે, પણ તમે તેને લૂંટારાઓની ગુફા બનાવી રહ્યા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વેપારીઓને મંદિરમાંથી હાંકી કાઢ્યા અને મંદિરમાં બીમાર લોકોને સાજા કર્યા.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મંદિર, ચર્ચ એ ભગવાનની પૂજા અને પ્રાર્થના કરવાની જગ્યા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ઈસુ તે ભીડ પર ગુસ્સે હતા જેમણે તેને વેપારની જગ્યાએ ફેરવી દીધું.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તમે ચર્ચમાં શેના માટે આવો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ચર્ચમાં, તમારે પૂજા અને પ્રાર્થના સાથે ભગવાનને મળવું જોઈએ.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ચર્ચના માલિક છે. ઈસુ તે છે જે ચર્ચમાંથી આપણી પૂજા અને પ્રાર્થના મેળવે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ઈસુએ તેણીને કહ્યું, "હું પુનરુત્થાન અને જીવન છું. જે મારામાં વિશ્વાસ કરે છે તે જીવશે, ભલે તે મૃત્યુ પામે;</a:t>
            </a:r>
            <a:endParaRPr xmlns:a="http://schemas.openxmlformats.org/drawingml/2006/main" altLang="ko-KR" lang="en-US" sz="3600"/>
          </a:p>
          <a:p>
            <a:pPr xmlns:a="http://schemas.openxmlformats.org/drawingml/2006/main" lvl="0">
              <a:defRPr/>
            </a:pPr>
            <a:r xmlns:a="http://schemas.openxmlformats.org/drawingml/2006/main">
              <a:rPr altLang="ko-KR" lang="gu" sz="3600"/>
              <a:t>અને જે કોઈ જીવે છે અને મારામાં વિશ્વાસ કરે છે તે કદી મરશે નહિ. શું તમે આ માનો છો?"</a:t>
            </a:r>
            <a:endParaRPr xmlns:a="http://schemas.openxmlformats.org/drawingml/2006/main" altLang="ko-KR" lang="en-US" sz="3600"/>
          </a:p>
          <a:p>
            <a:pPr xmlns:a="http://schemas.openxmlformats.org/drawingml/2006/main" lvl="0">
              <a:defRPr/>
            </a:pPr>
            <a:r xmlns:a="http://schemas.openxmlformats.org/drawingml/2006/main">
              <a:rPr altLang="ko-KR" lang="g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મંદિરમાંથી કોને હાંકી કાઢ્યા?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યહૂદીઓ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વિદેશી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પુરોહિત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વેપારીઓ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વેપારીઓ</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 લખેલું છે," તેણે તેઓને કહ્યું, "'મારું ઘર પ્રાર્થનાનું ઘર કહેવાશે,' પણ તમે તેને 'લૂંટારાઓનું ગુફા' બનાવી રહ્યા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84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ઈસુએ તેમના શિષ્યોના પગ ધોયા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હવે જ્યારે મેં, તમારા ભગવાન અને શિક્ષક, તમારા પગ ધોયા છે, તમારે પણ એકબીજાના પગ ધોવા જોઈએ.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તેમના શિષ્યો સાથે છેલ્લું રાત્રિભોજન કર્યું. ઈસુ જાણતા હતા કે તેમના શિષ્યો સાથે આ તેમનું છેલ્લું ભોજન હતું.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 અચાનક કૂંડામાં પાણી લાવ્યા, અને તેણે એક પછી એક તેના શિષ્યોના પગ ધોવાનું શરૂ કર્યું.</a:t>
            </a:r>
            <a:r xmlns:a="http://schemas.openxmlformats.org/drawingml/2006/main">
              <a:rPr lang="g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પીટરનો વારો આવ્યો ત્યારે પીટરે કહ્યું, "ભગવાન આપણા પગ કેમ ધોવે છે? હું નહિ ધોઈશ!"</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જવાબ આપ્યો. "જો હું તમારા પગ ન ધોઈશ, તો તમને અને મને તેની સાથે કોઈ લેવાદેવા નથી. તમે હવે સારી રીતે સમજી શકશો નહીં, પરંતુ એક દિવસ તમે સમજી શકશો."</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"ઉદાહરણ આપવા માટે મેં તમારા પગ ધોયા છે. હવેથી એકબીજાના પગ ધોઈને એકબીજાની સેવા કરનારા લોકો બનો."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વિશ્વમાં, નીચા માણસો ઉચ્ચ માણસોની સેવા કરે છે, પરંતુ તેનાથી વિપરીત, ઈસુએ તેના શિષ્યોના પગ ધોયા અને ત્યાગ કર્યો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તેનું જીવન આપણા માટે.</a:t>
            </a:r>
            <a:r xmlns:a="http://schemas.openxmlformats.org/drawingml/2006/main">
              <a:rPr altLang="en-US" lang="gu" sz="3600">
                <a:solidFill>
                  <a:schemeClr val="tx1">
                    <a:lumMod val="65000"/>
                    <a:lumOff val="35000"/>
                  </a:schemeClr>
                </a:solidFill>
              </a:rPr>
              <a:t> </a:t>
            </a:r>
            <a:r xmlns:a="http://schemas.openxmlformats.org/drawingml/2006/main">
              <a:rPr altLang="ko-KR" lang="gu" sz="3600">
                <a:solidFill>
                  <a:schemeClr val="tx1">
                    <a:lumMod val="65000"/>
                    <a:lumOff val="35000"/>
                  </a:schemeClr>
                </a:solidFill>
              </a:rPr>
              <a:t>જો આપણે ઈસુના શિષ્યો હોઈએ, તો આપણે ઉચ્ચ સ્થાને સારવાર મેળવવાની ઇચ્છા કરતાં, નીચા સ્થાને એકબીજાની સેવા કરવામાં આનંદ કરવો જોઈએ.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એક દિવસ ઈસુ પાસે સમાચાર આવ્યા. “લાઝરસ બીમાર છે. કૃપા કરીને જલ્દી આવો અને તેનો ઈલાજ કરો."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સર્વોચ્ચ માણસ છે, પરંતુ તે સૌથી નીચા સ્થાને આવ્યા છે અને આપણા બધાની સેવા કરવા તૈયાર છે.</a:t>
            </a:r>
            <a:r xmlns:a="http://schemas.openxmlformats.org/drawingml/2006/main">
              <a:rPr altLang="en-US" lang="g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કોણે ઈસુને પગ ધોવા ન દીધા?</a:t>
            </a:r>
            <a:r xmlns:a="http://schemas.openxmlformats.org/drawingml/2006/main">
              <a:rPr altLang="en-US" lang="g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જોન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થોમસ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પીટર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જુડાસ ઇસ્કારિયોટ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પીટર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હવે જ્યારે મેં, તમારા ભગવાન અને શિક્ષક, તમારા પગ ધોયા છે, તમારે પણ એકબીજાના પગ ધોવા જોઈએ.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ટેકરી પર પ્રાર્થના કરે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થોડે દૂર જઈને તેણે જમીન પર મોઢું રાખીને પ્રાર્થના કરી, "મારા પિતા, જો શક્ય હોય તો, આ પ્યાલો મારી પાસેથી લઈ લેવામાં આવે. તેમ છતાં હું ઈચ્છું તેમ નહિ, પણ તમારી ઈચ્છા પ્રમાણે."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મેથ્યુ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રાત્રિભોજન પછી, ઈસુ તેમના શિષ્યો સાથે ગેથસેમાને નામના સ્થળે ગયા.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ઈસુએ શિષ્યોને કહ્યું, “મારો આત્મા મૃત્યુ સુધીના દુ:ખથી ભરાઈ ગયો છે. અહીં જ રહો અને મારી સાથે નજર રાખો.”</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""મારા પિતા, જો શક્ય હોય તો, આ પ્યાલો મારી પાસેથી લઈ લેવામાં આવે. તેમ છતાં હું ઈચ્છું તેમ નહિ, પણ તમારી ઈચ્છા પ્રમાણે." ઈસુએ દિલથી પ્રાર્થના કરી. પણ શિષ્યો ગાઢ નિંદ્રામાં પડ્યા.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તેના શિષ્યોને જગાડતાં કહ્યું, “શું તમે મારી સાથે એક કલાક પણ જાગતા ન રહી શક્યા? જુઓ. અહીં મારો દગો મારી ધરપકડ કરવા આવ્યો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અંતે, ઈસુ જે લોકો તેને પકડવા આવ્યા હતા તેમની પાછળ ગયા. ભગવાનની ઈચ્છા મુજબ ક્રોસ પર આપણા પાપોની ચૂકવણી કરવા માટે તે મરવાનું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પરંતુ ઈસુ આવ્યા તે પહેલાં તે મૃત્યુ પામ્યો.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વધસ્તંભ પર આપણા પાપોની ચૂકવણી કરવા માટે મૃત્યુ પામવું તે ઈસુ માટે દુઃખદાયક હતું, પરંતુ તે સંપૂર્ણપણે આજ્ઞાકારી હતો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કારણ કે તે ભગવાનની ઇચ્છા હતી.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આપણે સૌ પ્રથમ આશા રાખવી જોઈએ કે આપણા જીવનમાં મારા કરતાં ઈશ્વરની ઈચ્છા પૂરી થાય.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r xmlns:a="http://schemas.openxmlformats.org/drawingml/2006/main">
              <a:rPr lang="gu" altLang="en-US" sz="3600">
                <a:solidFill>
                  <a:srgbClr val="0070c0"/>
                </a:solidFill>
              </a:rPr>
              <a:t> </a:t>
            </a:r>
            <a:r xmlns:a="http://schemas.openxmlformats.org/drawingml/2006/main">
              <a:rPr lang="gu" altLang="ko-KR" sz="3600">
                <a:solidFill>
                  <a:srgbClr val="0070c0"/>
                </a:solidFill>
              </a:rPr>
              <a:t>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આ દેશમાં પાપ રહિત છે કારણ કે તે સંપૂર્ણ રીતે ઈશ્વરની ઈચ્છાને અનુસરે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ધરપકડ કરવામાં આવી તે પહેલાં ઈસુએ ક્યાં પ્રાર્થના કરી?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જેરુસલેમના મંદિરમાં</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ગેથસેમાને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માર્કનો ઉપરનો ઓરડો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ગેલીલ તળાવ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② </a:t>
            </a:r>
            <a:r xmlns:a="http://schemas.openxmlformats.org/drawingml/2006/main">
              <a:rPr lang="gu" altLang="ko-KR" sz="2800">
                <a:solidFill>
                  <a:srgbClr val="ff0000"/>
                </a:solidFill>
              </a:rPr>
              <a:t>ગેથસેમાને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થોડે દૂર જઈને તેણે જમીન પર મોઢું રાખીને પ્રાર્થના કરી, "મારા પિતા, જો શક્ય હોય તો, આ પ્યાલો મારી પાસેથી લઈ લેવામાં આવે. તેમ છતાં હું ઈચ્છું તેમ નહિ, પણ તમારી ઈચ્છા પ્રમાણે."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મેથ્યુ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ક્રોસ પર મૃત્યુ પામ્યા.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ઈસુએ મોટા અવાજે બૂમ પાડી, "પિતા, હું મારા આત્માને તમારા હાથમાં સોંપું છું." આટલું કહીને તેણે અંતિમ શ્વાસ લીધા.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23:</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ઇસુ, રોમન સૈનિકો દ્વારા કબજે કરવામાં આવ્યો હતો, તેના માથામાં કાંટાનો તાજ પહેર્યો હતો, તેની મજાક ઉડાવવામાં આવી હતી, ક્રોસ વહન કરવામાં આવ્યો હતો અને તેને ટેકરી પર ચલાવવા માટે લઈ જવામાં આવ્યો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ઈસુને બે ગુનેગારો સાથે વધસ્તંભ પર જડવામાં આવ્યા. લોકો તમાશો જોતા જ રહ્યા અને શાસકોએ પણ તેની મજાક ઉડાવી.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"પિતા, તેઓને માફ કરો, કારણ કે તેઓ જાણતા નથી કે તેઓ શું કરી રહ્યા છે." ઈસુએ તેને માર્યા ગયેલા લોકો માટે પ્રાર્થના કરી.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કહ્યું, "તે પૂરું થયું!" અને તેણે માથું નમાવ્યું અને તેનો આત્મા છોડી દીધો.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લાજરસની બહેને મોડા આવેલા ઈસુને કહ્યું, "ઈસુ, જો તમે અહીં હોત, તો મારો ભાઈ મરી ગયો ન હોત."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 સમયે મંદિરનો પડદો ઉપરથી નીચે સુધી બે ભાગમાં ફાટી ગયો હતો. પૃથ્વી હલી અને ખડકો ફાટી ગયા. જ્યારે ઈસુને વધસ્તંભે જડેલા સૈનિકોએ આ જોયું, ત્યારે તેઓ ગભરાઈ ગયા, અને બૂમ પાડી, "ખરેખર તે ઈશ્વરનો પુત્ર હતો!"</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નિર્દોષ ઈસુએ સહન કર્યું અને આપણા વતી મૃત્યુ પામ્યા, અને આપણા પાપો માટે ચૂકવણી કરી.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તેથી, આપણે પોતાને માટે ચૂકવણી કરવાની જરૂર નથી.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અમે ઈસુ માટે આભાર સાચવવામાં આવ્યા હતા.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આ વાત આપણે એક ક્ષણ માટે પણ ન ભૂલવી જોઈએ.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એ તારણહાર છે જેણે ક્રોસ પર આપણા પાપો માટે મૃત્યુ પામીને આપણને બચાવ્યા.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 કોની સાથે વધસ્તંભે જડ્યા હતા?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શિષ્યો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સ્ત્રીઓ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પાદરીઓ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ગુનેગારો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ગુનેગારો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ઈસુએ મોટા અવાજે બૂમ પાડી, "પિતા, હું મારા આત્માને તમારા હાથમાં સોંપું છું." આટલું કહીને તેણે અંતિમ શ્વાસ લીધા.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23:</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ખાલી કબર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આ સમયે, તેણીએ પાછળ ફરીને ઈસુને ત્યાં ઊભેલા જોયા, પરંતુ તેણીને ખ્યાલ ન આવ્યો કે તે ઈસુ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મેરી મેગડાલીન મૃત ઈસુને જોવા કબર પર ગઈ. પરંતુ, કબરનો પથ્થરનો દરવાજો ખુલ્લો હતો.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કબરમાં ઈસુનું કોઈ શરીર નહોતું. મરિયમે વિચાર્યું કે કોઈએ ઈસુનું મૃત શરીર ચોરી લીધું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દેવદૂત દેખાયો અને પૂછ્યું. "તમે શા માટે રડી રહ્યા છો?" મરિયમે જવાબ આપ્યો, "કોઈએ ઈસુનું શરીર ચોરી લીધું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કહ્યું, "કબરનો પથ્થરનો દરવાજો દૂર કરો." ઈસુએ આદેશ આપ્યો, "લાજરસ, બહાર આવ."</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અને જ્યારે તેણીએ ફેરવ્યું, ત્યારે ત્યાં ઈસુ હતો જે જીવંત પાછો આવ્યો. પણ મરિયમે ઈસુને ઓળખ્યા નહિ. તેણીએ વિચાર્યું ન હતું કે ઈસુ ફરીથી સજીવન થશે.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"મેરી..." જ્યારે ઈસુએ ફોન કર્યો ત્યારે જ મેરી તેને ઓળખી ગઈ. "પ્રભુ, તમે ખરેખર સજીવન થયા છો." ઈસુ તેમના મૃત્યુના ત્રણ દિવસ પછી સજીવન થયા.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gu" altLang="ko-KR" sz="3300">
                <a:solidFill>
                  <a:schemeClr val="tx1">
                    <a:lumMod val="65000"/>
                    <a:lumOff val="35000"/>
                  </a:schemeClr>
                </a:solidFill>
              </a:rPr>
              <a:t>દુનિયામાં કોઈ મર્યું નથી</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અને ફરીથી જીવંત.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પરંતુ, એકમાત્ર ઈસુ, જે મૃત્યુમાંથી સજીવન થયા હતા, તે હજુ પણ જીવે 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બાઇબલ કહે છે કે જેઓ ઈસુમાં વિશ્વાસ કરે છે તેઓ પણ સજીવન થાય 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ઈસુની જેમ.</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તેથી આપણે આપણી આશા ગુમાવવી ન જોઈએ</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u" altLang="ko-KR" sz="3300">
                <a:solidFill>
                  <a:schemeClr val="tx1">
                    <a:lumMod val="65000"/>
                    <a:lumOff val="35000"/>
                  </a:schemeClr>
                </a:solidFill>
              </a:rPr>
              <a:t>શાશ્વત જીવન માટે.</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જીસસ એ વિજયનો સ્વામી છે જેણે મૃત્યુ પર વિજય મેળવ્યો અને પાછો જીવ્યો.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મરિયમે જોયું કે કબરમાં કોઈ ઈસુ નથી ત્યારે તેણે શું વિચાર્યું?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ઈસુને સજીવન કરવામાં આવ્યા 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આ ઈસુની કબર નથી!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કોઈએ ઈસુના મૃત શરીરની ચોરી કરી!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શિષ્યોએ ઈસુનું મૃત શરીર ખરીદ્યું!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કોઈએ ઈસુના મૃત શરીરની ચોરી કરી!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આ સમયે, તેણીએ પાછળ ફરીને ઈસુને ત્યાં ઊભેલા જોયા, પરંતુ તેણીને ખ્યાલ ન આવ્યો કે તે ઈસુ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જે સ્વર્ગમાં ગયા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તેણે આ કહ્યા પછી, તેને તેઓની નજર સમક્ષ ઉઠાવી લેવામાં આવ્યો, અને એક વાદળે તેને તેઓની નજરથી છુપાવી દીધો.</a:t>
            </a:r>
            <a:r xmlns:a="http://schemas.openxmlformats.org/drawingml/2006/main">
              <a:rPr lang="g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શિષ્યો, જેઓ જાણતા ન હતા કે ઈસુ સજીવન થયા છે, તેઓ ભય અને નિરાશાથી ઘેરાઈ ગયા.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પુનરુત્થાન પામેલા ઈસુ આવ્યા અને તેઓની વચ્ચે ઊભા રહ્યા, તેઓને તેમના હાથ અને બાજુ બતાવ્યા અને કહ્યું, "શંકા કરવાનું બંધ કરો અને વિશ્વાસ કરો."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પછી આશ્ચર્યજનક રીતે, તેના મૃત્યુના ત્રણ દિવસ પછી, લાજરસ બહાર નીકળી ગયો. આ જોઈને લોકો ખુશ થયા અને ઈશ્વરની સ્તુતિ કરી.</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ઈસુએ કહ્યું કે તે તેના પિતા, ભગવાન પાસે પાછો જશે અને વચન આપ્યું કે તે પવિત્ર આત્મા મોકલશે.</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અને ઈસુએ તેમના શિષ્યોને વિશ્વના અંત સુધી તેમના સાક્ષી બનવા, સુવાર્તાનો ઉપદેશ આપવા અને શબ્દ શીખવવા આદેશ આપ્યો.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 ભૂમિ પરના તમામ મિશન પૂર્ણ કર્યા પછી, ઈસુ તેમના શિષ્યોની સામે સ્વર્ગમાં ગયા. અને તેણે અમને વચન આપ્યું કે તે એક દિવસ આ ભૂમિ પર પાછા આવશે.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ઈસુએ તેમના શિષ્યોને સ્વર્ગમાં જતા પહેલા પૃથ્વીના છેડા સુધી સુવાર્તાનો પ્રચાર કરવાનો આદેશ આપ્યો.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ચર્ચ એ ઈસુના શિષ્યોનો સમૂહ છે.</a:t>
            </a:r>
            <a:r xmlns:a="http://schemas.openxmlformats.org/drawingml/2006/main">
              <a:rPr lang="gu" altLang="en-US" sz="3600">
                <a:solidFill>
                  <a:schemeClr val="tx1">
                    <a:lumMod val="65000"/>
                    <a:lumOff val="35000"/>
                  </a:schemeClr>
                </a:solidFill>
              </a:rPr>
              <a:t> </a:t>
            </a:r>
            <a:r xmlns:a="http://schemas.openxmlformats.org/drawingml/2006/main">
              <a:rPr lang="gu" altLang="ko-KR" sz="3600">
                <a:solidFill>
                  <a:schemeClr val="tx1">
                    <a:lumMod val="65000"/>
                    <a:lumOff val="35000"/>
                  </a:schemeClr>
                </a:solidFill>
              </a:rPr>
              <a:t>ઈસુના શિષ્યો તરીકે, આપણે દરેક જગ્યાએ સુવાર્તાનો પ્રચાર કરવો જોઈએ. અને આપણે ઈસુના સાક્ષી બનવાનું 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ઇસુ હજુ પણ જીવિત છે, ભગવાનની જમણી બાજુએ બેઠા છે, અને વચન મુજબ તે પૃથ્વી પર પાછા આવશે.</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સજીવન થયેલા ઈસુએ તેમના શિષ્યોને શું બતાવ્યું?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હાથ અને પગ પર નખના નિશાન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માથા પર કાંટાના નિશાન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પીઠ પર ચાબુકના નિશાન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ચહેરા પર ઉઝરડા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હાથ અને પગ પર નખના નિશાન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તેણે આ કહ્યા પછી, તેને તેઓની નજર સમક્ષ ઉઠાવી લેવામાં આવ્યો, અને એક વાદળે તેને તેઓની નજરથી છુપાવી દીધો.</a:t>
            </a:r>
            <a:r xmlns:a="http://schemas.openxmlformats.org/drawingml/2006/main">
              <a:rPr lang="g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પવિત્ર આત્મા આવ્યો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તેઓ બધા પવિત્ર આત્માથી ભરપૂર હતા અને આત્માએ તેમને સક્ષમ કર્યા હોવાથી તેઓ અન્ય ભાષાઓમાં બોલવા લાગ્યા.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કહ્યું તેમ શિષ્યો યરૂશાલેમમાં હતા. જ્યારે પેન્ટેકોસ્ટનો દિવસ આવ્યો, ત્યારે તેઓ બધા એક જગ્યાએ ભેગા હતા.</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ઈસુએ લાજરસને સજીવન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તેના શબ્દ દ્વારા.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કોઈ દિવસ મરવાના છીએ, પરંતુ આપણે ઈસુમાં વિશ્વાસ કરીએ છીએ તેથી આપણે સજીવન થવાના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એક ખ્રિસ્તી બનવું પડશે જે પુનરુત્થાનની આશા સાથે જીવે 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અચાનક જોરદાર પવન ફૂંકાયો હોય એવો અવાજ આવ્યો અને તેઓ જ્યાં બેઠા હતા ત્યાં આખા ઘરમાં ભરાઈ ગયું.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અને પછી દરેક વ્યક્તિના માથા પર અગ્નિની જીભ હતી, અને પછી તે બધા પવિત્ર આત્માથી ભરાઈ ગયા અને બીજી ભાષાઓમાં બોલવા લાગ્યા.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જ્યારે દરેકને આશ્ચર્ય થયું, ત્યારે પીટર તેઓને ઈસુ અને સુવાર્તા વિશે ઉપદેશ આપવા લાગ્યો.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લોકોએ સુવાર્તા સાંભળી, પસ્તાવો કર્યો અને બાપ્તિસ્મા લીધું. તે દિવસે 3,000 થી વધુ લોકોએ બાપ્તિસ્મા લીધું હતું.</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ઈસુએ તેમના શિષ્યોને પવિત્ર આત્મા મોકલ્યો.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પવિત્ર આત્માએ પીટરને સુવાર્તાનો ઉપદેશ આપવા માટે શાણપણ અને શક્તિ આપી.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પવિત્ર આત્મા બધા લોકોના હૃદયમાં છે જેઓ ઈસુમાં વિશ્વાસ કરે છે.</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ભૂલશો નહીં કે પવિત્ર આત્મા તે છે જે આપણને સુવાર્તાનો ઉપદેશ આપવા માટે શાણપણ અને હિંમત આપે છે, જેમ તેણે પીટરને શાણપણ અને શક્તિ આપી હતી.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આપણને મદદ કરવા માટે તેમનામાં વિશ્વાસ કરનારા દરેકને પવિત્ર આત્મા મોકલે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પવિત્ર આત્મા આવ્યો ત્યારે તેઓએ શું સાંભળ્યું?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ટ્રમ્પેટ અવાજ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ગર્જના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હિંસક પવન ફૂંકાય 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પ્રાર્થનાનો અવાજ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હિંસક પવન ફૂંકાય 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તેઓ બધા પવિત્ર આત્માથી ભરપૂર હતા અને આત્માએ તેમને સક્ષમ કર્યા હોવાથી તેઓ અન્ય ભાષાઓમાં બોલવા લાગ્યા.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ફિલિપે ઇથોપિયનને ગોસ્પેલ કહ્યું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પછી ફિલિપે શાસ્ત્રના તે જ પેસેજથી શરૂઆત કરી અને તેને ઈસુ વિશેની ખુશખબર જણાવી.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u" sz="4000"/>
              <a:t>કેમ કે મારો આ દીકરો મરી ગયો હતો અને ફરીથી જીવતો થયો છે; તે ખોવાઈ ગયો હતો અને મળી ગયો છે.' તેથી તેઓ ઉજવણી કરવા લાગ્યા.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ઇસુ જીવનના માસ્ટર છે જે મૃત લોકોને પાછા લાવે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દિવસ પ્રભુના એક દૂતે ઈસુમાં વિશ્વાસ કરનાર ફિલિપને કહ્યું, “દક્ષિણ તરફના રસ્તે-રણના રસ્તે જાઓ.”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gu" altLang="ko-KR" sz="3100">
                <a:solidFill>
                  <a:schemeClr val="tx1">
                    <a:lumMod val="65000"/>
                    <a:lumOff val="35000"/>
                  </a:schemeClr>
                </a:solidFill>
              </a:rPr>
              <a:t>દેવદૂતના કહેવા પ્રમાણે તે દક્ષિણના રણ તરફ જવા લાગ્યો. તેને આશ્ચર્ય થયું કે દેવદૂતે તેને કેમ મોકલ્યો </a:t>
            </a:r>
            <a:r xmlns:a="http://schemas.openxmlformats.org/drawingml/2006/main">
              <a:rPr lang="gu"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 સમયે, નપુંસક જે ઇથોપિયાના દેશ માટે નાણાંનો હવાલો સંભાળતો હતો, તે વેગન પર હતો, પ્રબોધક યશાયાહના લખાણો વાંચતો હતો. ફિલિપે નજીક આવીને પૂછ્યું. "તમે જે વાંચો છો તે તમે સમજો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"હું તેને કેવી રીતે સમજી શકું," તેણે કહ્યું, "જ્યાં સુધી કોઈ મને સમજાવે નહીં?" ફિલિપે શાસ્ત્રના તે જ પેસેજથી શરૂઆત કરી અને તેને ઈસુ વિશેના સારા સમાચાર આપ્યા.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ઇથોપિયને ઈસુને પ્રાપ્ત કર્યા પછી, તે ખુશીથી તેના દેશમાં પાછો ફર્યો. ફિલિપે તેને ત્યાં દોરી જવા માટે પવિત્ર આત્માનો આભાર માન્યો.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ફિલિપ સંપૂર્ણ રીતે સમજી શક્યો નહીં પરંતુ પવિત્ર આત્માના આદેશનું પાલન કર્યું. તેથી તે ઇથોપિયનને સુવાર્તાનો ઉપદેશ આપી શક્યો.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કેટલીકવાર આપણે એવી પરિસ્થિતિમાં હોઈએ છીએ કે આપણે સમજી શકતા નથી.</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પરંતુ જો તમે ભગવાન પર વિશ્વાસ કરો છો અને તે સમયે પણ પવિત્ર આત્મામાં તેનું પાલન કરો છો, તો તમે વિશ્વાસના માણસ પણ બની શકો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જે ગોસ્પેલનો ઉપદેશ આપે 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જેની સાથે આપણે મળવું જોઈએ તે સંબંધ તરફ દોરી જનાર ઈસુ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ફિલિપ જે ઇથોપિયન નપુંસકને મળ્યો હતો તે કયો હતો ?</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 સૈન્યનો હવાલો સંભાળતો હતો.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 પોતાના દેશનો રસોઈયો હતો.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હતી</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માં</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ચાર્જ</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તેના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દેશની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પૈસા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તેમણે દેશની પૂજાનું નિયંત્રણ કર્યું.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તે પોતાના દેશના પૈસાનો હવાલો સંભાળતો હતો.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પછી ફિલિપે શાસ્ત્રના તે જ પેસેજથી શરૂઆત કરી અને તેને ઈસુ વિશેની ખુશખબર જણાવી.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શાઉલ ઈસુને મળે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 આવ્યા ત્યારે લાજરસના મૃત્યુને કેટલા દિવસો વીતી ગયા?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એક દિવસ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બે દિવસ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ત્રણ દિવસ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ચાર દિવસ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ત્રણ દિવસ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 જમીન પર પડ્યો અને તેને કહેતો અવાજ સાંભળ્યો, "શાઉલ, શાઉલ, તું મને કેમ સતાવે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ત્યાં શાઉલ નામનો એક માણસ હતો જે ઈસુમાં વિશ્વાસ કરનારાઓને ધિક્કારતો હતો, અને તે ચર્ચને ધિક્કારતો હતો.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શાઉલ ઈસુને એટલો નફરત કરતો હતો કે તે ખ્રિસ્તીઓને પકડવા દમાસ્કસ ગયો.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તે તેની મુસાફરીમાં દમાસ્કસની નજીક પહોંચ્યો, ત્યારે અચાનક સ્વર્ગમાંથી એક પ્રકાશ તેની આસપાસ ચમક્યો. તેણે એક અવાજ સાંભળ્યો, "શાઉલ, શાઉલ, તું મને કેમ સતાવે 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“પ્રભુ, તમે કોણ છો?” શાઉલે પૂછ્યું. "હું ઈસુ છું, જેની તમે સતાવણી કરો છો." શાઊલને નવાઈ લાગી કે ઈસુ જીવિત છે. તેણે વિચાર્યું કે ઈસુ મૃત્યુ પામ્યા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શાઉલ, જે ઈસુને મળ્યો, તે એક નવો માણસ બન્યો. તેથી તે પાઉલ ધર્મપ્રચારક બન્યો, જેણે વિદેશીઓને સુવાર્તાનો ઉપદેશ આપવા સખત મહેનત કરી, અને બાઇબલના ઘણા પુસ્તકો લખ્યા.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શાઉલ એક માણસ હતો જેણે ચર્ચની સતાવણી કરી હતી, પરંતુ ભગવાન તેને પ્રેરિત કહે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શાઉલ, જે ઈસુને મળ્યો હતો, તે પહેલા કરતા સાવ અલગ જીવન જીવતો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તમે શું ફેરફારો કર્યા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તમે ઈસુને મળ્યા ત્યારથી?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જેઓ ઈસુને મળે છે તેઓએ પહેલાં કરતાં અલગ જીવન જીવવું જોઈએ.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શાઉલ જેવા દુષ્ટ માણસોને માફ કરે છે અને તેમને બોલાવે છે અને કામદારો તરીકે સેટ કરે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શાઊલ દમાસ્કસ કેમ ગયો?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ખ્રિસ્તીઓની ધરપકડ કરવા.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પ્રવાસ કરવા માટે.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પૂજા કરવી.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સુવાર્તાનો પ્રચાર કરવો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ખ્રિસ્તીઓની ધરપકડ કરવા.</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 જમીન પર પડ્યો અને તેને કહેતો અવાજ સાંભળ્યો, "શાઉલ, શાઉલ, તું મને કેમ સતાવે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ઈસુએ તેણીને કહ્યું, "હું પુનરુત્થાન અને જીવન છું. જે મારામાં વિશ્વાસ કરે છે તે જીવશે, ભલે તે મૃત્યુ પામે;</a:t>
            </a:r>
            <a:endParaRPr xmlns:a="http://schemas.openxmlformats.org/drawingml/2006/main" altLang="ko-KR" lang="en-US" sz="3600"/>
          </a:p>
          <a:p>
            <a:pPr xmlns:a="http://schemas.openxmlformats.org/drawingml/2006/main" lvl="0">
              <a:defRPr/>
            </a:pPr>
            <a:r xmlns:a="http://schemas.openxmlformats.org/drawingml/2006/main">
              <a:rPr altLang="ko-KR" lang="gu" sz="3600"/>
              <a:t>અને જે કોઈ જીવે છે અને મારામાં વિશ્વાસ કરે છે તે કદી મરશે નહિ. શું તમે આ માનો છો?"</a:t>
            </a:r>
            <a:endParaRPr xmlns:a="http://schemas.openxmlformats.org/drawingml/2006/main" altLang="ko-KR" lang="en-US" sz="3600"/>
          </a:p>
          <a:p>
            <a:pPr xmlns:a="http://schemas.openxmlformats.org/drawingml/2006/main" lvl="0">
              <a:defRPr/>
            </a:pPr>
            <a:r xmlns:a="http://schemas.openxmlformats.org/drawingml/2006/main">
              <a:rPr altLang="ko-KR" lang="g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પોલનો સારો મિત્ર, બાર્નાબાસ.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પણ બાર્નાબાસ તેને લઈ ગયો અને પ્રેરિતો પાસે લાવ્યો. તેણે તેઓને કહ્યું કે કેવી રીતે શાઉલે તેની મુસાફરીમાં ભગવાનને જોયા અને ભગવાન તેની સાથે વાત કરી, અને કેવી રીતે દમાસ્કસમાં તેણે ઈસુના નામે નિર્ભયતાથી પ્રચાર કર્યો.</a:t>
            </a:r>
            <a:r xmlns:a="http://schemas.openxmlformats.org/drawingml/2006/main">
              <a:rPr lang="g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પાઉલ ઈસુને મળ્યા પછી, તે ઈસુના શિષ્યોને મળવા માંગતો હતો.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પણ ઈસુના શિષ્યો પાઉલથી ડરતા હતા. કારણ કે તેઓ જાણતા ન હતા કે પાઉલ ઈસુને મળ્યા પછી, તે ઈસુમાં વિશ્વાસ કરનાર બન્યો.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બાર્નાબાસે પાઉલને મદદ કરી. "તે ખરેખર ઈસુને મળ્યો અને સંપૂર્ણપણે બદલાઈ ગયો!"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 પાઉલને દમાસ્કસમાં પ્રચાર કરતા જોયો છે, જ્યાં તે ખ્રિસ્તીઓને પકડવા ગયો હતો!" શિષ્યો સરળતાથી પાઉલ સાથે મિત્ર બન્યા.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 પછી, બાર્નાબાસ અને પોલ સારા મિત્રો બન્યા અને સાથે મળીને સુવાર્તાનો પ્રચાર કરવા માટે વિશ્વભરમાં પ્રવાસ કર્યો.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પાઉલ, જેણે ચર્ચને સતાવ્યો હતો, તે ઈસુને મળ્યો અને એક નવો માણસ બન્યો, પરંતુ લોકોએ તેનો વિશ્વાસ ન કર્યો.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પણ ઈશ્વરે બાર્નાબાસને તૈયાર કરીને તેને બનાવ્યો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પોલ માટે સારો સાથી કાર્યકર.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પાઊલ અને બાર્નાબાસની જેમ, આપણે વિશ્વાસના સારા મિત્રો બનવું જોઈએ અને એકબીજાને મદદ કરવી જોઈએ.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આપણને એક મિત્ર મોકલે છે જે આપણને મુશ્કેલીમાં હોય ત્યારે મદદ કરી શકે.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પાઉલ મુશ્કેલીમાં હતો ત્યારે કોણે મદદ કરી અને મિત્રો બન્યા?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પીટર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જોન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બાર્નાબાસ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ફિલિપ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બાર્નાબાસ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74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જીસસનું રૂપાંતર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પણ બાર્નાબાસ તેને લઈ ગયો અને પ્રેરિતો પાસે લાવ્યો. તેણે તેઓને કહ્યું કે કેવી રીતે શાઉલે તેની મુસાફરીમાં ભગવાનને જોયા અને ભગવાન તેની સાથે વાત કરી, અને કેવી રીતે દમાસ્કસમાં તેણે ઈસુના નામે નિર્ભયતાથી પ્રચાર કર્યો.</a:t>
            </a:r>
            <a:r xmlns:a="http://schemas.openxmlformats.org/drawingml/2006/main">
              <a:rPr lang="g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93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ડોરકાસ, જે જીવનમાં પાછો આવ્યો 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પીતરે તે બધાને ઓરડામાંથી બહાર મોકલી દીધા; પછી તેણે ઘૂંટણિયે પડીને પ્રાર્થના કરી. મૃત સ્ત્રી તરફ ફરીને તેણે કહ્યું, "તબિથા, ઊઠો." તેણીએ તેની આંખો ખોલી, અને પીટરને જોઈને તે બેઠી.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ડોરકાસ નામનો એક શિષ્ય હતો, જે હંમેશા સારું કામ કરતો અને ગરીબોની મદદ કરતો.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 સમયે તે બીમાર પડી અને મૃત્યુ પામી. તેના પડોશીઓ ખૂબ દુઃખી થયા અને પીટરને પાછા લાવ્યા.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પીટર પહોંચ્યો, ત્યારે તેના દ્વારા મદદ કરવામાં આવેલ દરેક વ્યક્તિ રડતી હતી અને તેને ભેટ તરીકે મળેલાં કપડાં બતાવતી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પીતરે તે બધાને ઓરડામાંથી બહાર મોકલી દીધા; પછી તેણે ઘૂંટણિયે પડીને પ્રાર્થના કરી.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"ડોર્કાસ, ઉઠો!", પીટરે કહ્યું. તેણીએ તેની આંખો ખોલી, અને પીટરને જોઈને બેઠી. આ જોઈને બધા ખુશ થઈ ગયા અને તે ગામમાં ઘણા લોકોએ ઈસુમાં વિશ્વાસ કર્યો.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પીટર ઈસુના શિષ્ય હતા અને ઈસુએ જે કર્યું તે તે કરી શક્યો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જ્યારે તે આ પૃથ્વી પર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000">
                <a:solidFill>
                  <a:schemeClr val="tx1">
                    <a:lumMod val="65000"/>
                    <a:lumOff val="35000"/>
                  </a:schemeClr>
                </a:solidFill>
              </a:rPr>
              <a:t>ઈસુએ તેમના શિષ્યોને કહ્યું કે તેઓ પણ એ જ કરશે જે તેમણે કર્યું હતું.</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u" altLang="ko-KR" sz="3000">
                <a:solidFill>
                  <a:schemeClr val="tx1">
                    <a:lumMod val="65000"/>
                    <a:lumOff val="35000"/>
                  </a:schemeClr>
                </a:solidFill>
              </a:rPr>
              <a:t>આપણે ઈસુના શિષ્યો છીએ.</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u" altLang="ko-KR" sz="3000">
                <a:solidFill>
                  <a:schemeClr val="tx1">
                    <a:lumMod val="65000"/>
                    <a:lumOff val="35000"/>
                  </a:schemeClr>
                </a:solidFill>
              </a:rPr>
              <a:t>આપણે શીખવાની અને યાદ રાખવાની જરૂર છે કે ઈસુએ આ દેશમાં શું કર્યું અને ઈસુ જેવું જ કરવું જોઈએ.</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તેમના શિષ્યોને શક્તિ આપે છે જેથી તેઓ સુવાર્તાનો પ્રચાર કરી શકે.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ત્યાં તેમની સમક્ષ તેમનું રૂપાંતર થયું. તેનો ચહેરો સૂર્યની જેમ ચમકતો હતો, અને તેના વસ્ત્રો પ્રકાશ જેવા સફેદ થઈ ગયા હતા.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17:</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પીટર ડોર્કાસ પાસે આવ્યો, ત્યારે લોકો ઉદાસ હતા અને તેઓએ તેને શું બતાવ્યું?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કપડાં કે જે ડોર્કાસે બનાવ્યા હતા.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ભોજન જે ડોરકાસે બનાવ્યું હતું.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ડોર્કાસનો પુત્ર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ડોરકાસનો પત્ર.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કપડાં કે જે ડોર્કાસે બનાવ્યા હતા.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પીતરે તે બધાને ઓરડામાંથી બહાર મોકલી દીધા; પછી તેણે ઘૂંટણિયે પડીને પ્રાર્થના કરી. મૃત સ્ત્રી તરફ ફરીને તેણે કહ્યું, "તબિથા, ઊઠો." તેણીએ તેની આંખો ખોલી, અને પીટરને જોઈને તે બેઠી.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9:</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94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કોર્નેલિયસ, એક યહૂદી સેવ્ડ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સુન્નત થયેલા વિશ્વાસીઓ જેઓ પીટર સાથે આવ્યા હતા તેઓ આશ્ચર્યચકિત થયા કે પવિત્ર આત્માની ભેટ વિદેશીઓ પર પણ રેડવામાં આવી હતી.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 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gu" altLang="ko-KR" sz="2500">
                <a:solidFill>
                  <a:schemeClr val="tx1">
                    <a:lumMod val="65000"/>
                    <a:lumOff val="35000"/>
                  </a:schemeClr>
                </a:solidFill>
              </a:rPr>
              <a:t>સીઝેરિયામાં કોર્નેલિયસ નામનો એક માણસ હતો, જે ઇટાલિયન રેજિમેન્ટ તરીકે જાણીતો હતો તેમાં સેન્ચ્યુરીન હતો.</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gu" altLang="ko-KR" sz="2500">
                <a:solidFill>
                  <a:schemeClr val="tx1">
                    <a:lumMod val="65000"/>
                    <a:lumOff val="35000"/>
                  </a:schemeClr>
                </a:solidFill>
              </a:rPr>
              <a:t>તે અને તેનું આખું કુટુંબ ધર્મનિષ્ઠ અને ઈશ્વર-ડર હતા; તેમણે જરૂરિયાતમંદોને ઉદારતાથી આપ્યું અને નિયમિતપણે ભગવાનને પ્રાર્થના કરી.</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દિવસ, કોર્નેલિયસે પ્રાર્થના કરતી વખતે ભગવાનનો અવાજ સાંભળ્યો. "પીટર નામના માણસ તરીકે માણસોને મોકલો."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gu" altLang="ko-KR" sz="2400">
                <a:solidFill>
                  <a:schemeClr val="tx1">
                    <a:lumMod val="65000"/>
                    <a:lumOff val="35000"/>
                  </a:schemeClr>
                </a:solidFill>
              </a:rPr>
              <a:t>તે સમયે પીતરે પણ પ્રાર્થનામાં એક દર્શન જોયું. ઈશ્વરે તેને સ્વર્ગમાંથી પ્રાણીઓ આપ્યા જે યહૂદીઓ ખાઈ શકતા ન હતા અને તેને ખાવાનો આદેશ આપ્યો.</a:t>
            </a:r>
            <a:r xmlns:a="http://schemas.openxmlformats.org/drawingml/2006/main">
              <a:rPr lang="gu" altLang="en-US" sz="2400">
                <a:solidFill>
                  <a:schemeClr val="tx1">
                    <a:lumMod val="65000"/>
                    <a:lumOff val="35000"/>
                  </a:schemeClr>
                </a:solidFill>
              </a:rPr>
              <a:t> </a:t>
            </a:r>
            <a:r xmlns:a="http://schemas.openxmlformats.org/drawingml/2006/main">
              <a:rPr lang="gu" altLang="ko-KR" sz="2400">
                <a:solidFill>
                  <a:schemeClr val="tx1">
                    <a:lumMod val="65000"/>
                    <a:lumOff val="35000"/>
                  </a:schemeClr>
                </a:solidFill>
              </a:rPr>
              <a:t>"ઈશ્વરે શુદ્ધ કરેલી કોઈ પણ વસ્તુને અશુદ્ધ ન કહો."</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છેવટે, પીટર કોર્નેલિયસે મોકલેલા માણસોની પાછળ ગયો અને કોર્નેલિયસના ઘરે ગયો.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gu" altLang="ko-KR" sz="2400">
                <a:solidFill>
                  <a:schemeClr val="tx1">
                    <a:lumMod val="65000"/>
                    <a:lumOff val="35000"/>
                  </a:schemeClr>
                </a:solidFill>
              </a:rPr>
              <a:t>પીટરે તેઓને કોર્નેલિયસ અને તેના પરિવારને ઈસુ અને સુવાર્તાનો ઉપદેશ આપ્યો. પછી પવિત્ર આત્મા તેઓ પર ઉતર્યો. તેને આ જોઈને ભાન થયું; "જો તેઓ ઇસુમાં વિશ્વાસ કરે તો વિદેશીઓ પણ બચાવી શકાય છે!"</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gu" altLang="ko-KR" sz="3400">
                <a:solidFill>
                  <a:schemeClr val="tx1">
                    <a:lumMod val="65000"/>
                    <a:lumOff val="35000"/>
                  </a:schemeClr>
                </a:solidFill>
              </a:rPr>
              <a:t>પીટર વિચારે છે કે ફક્ત યહૂદીઓ જ ઈસુમાં વિશ્વાસ કરી શકે છે અને બચાવી શકે છે.</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u" altLang="ko-KR" sz="3400">
                <a:solidFill>
                  <a:schemeClr val="tx1">
                    <a:lumMod val="65000"/>
                    <a:lumOff val="35000"/>
                  </a:schemeClr>
                </a:solidFill>
              </a:rPr>
              <a:t>પરંતુ ભગવાનની સુવાર્તામાં વિશ્વના તમામ લોકોમાં કોઈ ભેદભાવ નથી.</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u" altLang="ko-KR" sz="3400">
                <a:solidFill>
                  <a:schemeClr val="tx1">
                    <a:lumMod val="65000"/>
                    <a:lumOff val="35000"/>
                  </a:schemeClr>
                </a:solidFill>
              </a:rPr>
              <a:t>આપણે વિશ્વમાં દરેકને સુવાર્તાનો ઉપદેશ આપવો પડશે જેથી કરીને તેઓને બચાવી શકાય.</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 પોતાની સાથે પીટર, યાકૂબ અને જ્હોનને લઈ ગયા અને તેઓને એકલા ઊંચા પહાડ પર લઈ ગયા.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દરેક વ્યક્તિને મુક્તિ આપે છે જેઓ તેમનામાં વિશ્વાસ કરે છે, રાષ્ટ્રીયતા અથવા દરજ્જાને ધ્યાનમાં લીધા વિના.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પ્રાર્થના કરતી વખતે પીતરે કયું દર્શન જોયું?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ઈસુ સ્વર્ગમાંથી ઉતરતા.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બાઇબલ સ્વર્ગમાંથી નીચે આવે 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સ્વર્ગમાંથી નીચે આવતા એન્જલ્સ.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પ્રાણીઓ જે યહૂદીઓ ખાઈ શકતા નથી તે સ્વર્ગમાંથી નીચે આવ્યા 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પ્રાણીઓ જે યહૂદીઓ ખાઈ શકતા નથી તે સ્વર્ગમાંથી નીચે આવ્યા 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સુન્નત થયેલા વિશ્વાસીઓ જેઓ પીટર સાથે આવ્યા હતા તેઓ આશ્ચર્યચકિત થયા કે પવિત્ર આત્માની ભેટ વિદેશીઓ પર પણ રેડવામાં આવી હતી.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 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સ્તોત્રો ગાવાનું</a:t>
            </a:r>
            <a:endParaRPr xmlns:a="http://schemas.openxmlformats.org/drawingml/2006/main" lang="en-US" altLang="ko-KR" sz="4000"/>
          </a:p>
          <a:p>
            <a:pPr xmlns:a="http://schemas.openxmlformats.org/drawingml/2006/main" algn="ctr">
              <a:defRPr/>
            </a:pPr>
            <a:r xmlns:a="http://schemas.openxmlformats.org/drawingml/2006/main">
              <a:rPr lang="gu" altLang="ko-KR" sz="4000"/>
              <a:t>જેલમાં પણ</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લગભગ મધ્યરાત્રિએ પાઉલ અને સિલાસ પ્રાર્થના કરી રહ્યા હતા અને ભગવાનના સ્તુતિ ગાતા હતા, અને અન્ય કેદીઓ તેમને સાંભળી રહ્યા હતા.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પાઉલ અને સિલાસે ફિલિપમાં સુવાર્તાનો પ્રચાર કરવા માટે શ્રેષ્ઠ પ્રયાસો કર્યા. પણ જે લોકોએ તેને ધિક્કાર્યો હતો તેઓએ પાઉલ અને સિલાસને માર્યા અને જેલમાં ધકેલી દીધા.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 અને સિલાસે જેલમાં પણ પ્રાર્થના કરી અને ઈશ્વરની સ્તુતિ કરી. જેલમાં બધાએ આ વાત સાંભળી.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પછી અચાનક એટલો મોટો ભૂકંપ આવ્યો કે જેલના તમામ દરવાજા ખુલી ગયા. જેલર ખૂબ જ ચિંતિત હતો કારણ કે તેને લાગ્યું કે કેદીઓ ભાગી ગયા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પાઉલે બૂમ પાડી, “ચિંતા કરશો નહિ! અમે બધા અહીં છીએ!” "સર, મારે બચવા શું કરવું જોઈએ?" જેલરે પૂછ્યું.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"પ્રભુ ઈસુમાં વિશ્વાસ કરો. પછી તમે અને તમારા પરિવારનો ઉદ્ધાર થશે!" રાત્રિના તે ઘડીએ જેલરે તેઓને લઈ જઈને તેમના ઘા ધોયા; પછી તરત જ તેણે અને તેના બધા પરિવારને બાપ્તિસ્મા લીધું.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ત્યાં તેમની સમક્ષ તેમનું રૂપાંતર થયું. તેનો ચહેરો સૂર્યની જેમ ચમકતો હતો, અને તેના વસ્ત્રો પ્રકાશ જેવા સફેદ થઈ ગયા હતા.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gu" altLang="ko-KR" sz="2900">
                <a:solidFill>
                  <a:schemeClr val="tx1">
                    <a:lumMod val="65000"/>
                    <a:lumOff val="35000"/>
                  </a:schemeClr>
                </a:solidFill>
              </a:rPr>
              <a:t>પાઉલ અને સિલાસ નિરાશ થયા ન હતા અને પ્રાર્થના કરી અને પ્રશંસા કરી,</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ભલે તેઓને માર મારવામાં આવ્યો.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પછી ઈશ્વરે જેલનો દરવાજો ખોલ્યો અને તેઓને સુવાર્તા પ્રગટ કરવાની તક આપી</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જેલર અને તેના પરિવારને.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એવા સમયે હોય છે જ્યારે આપણે પણ મુશ્કેલીમાં હોઈએ છીએ.</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અને જો તમે તમારી જાતને નિરાશ ન કરો અને પ્રાર્થના અને પ્રશંસા તરફ આગળ વધો નહીં, તો ભગવાન તમને બચાવશે</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u" altLang="ko-KR" sz="2900">
                <a:solidFill>
                  <a:schemeClr val="tx1">
                    <a:lumMod val="65000"/>
                    <a:lumOff val="35000"/>
                  </a:schemeClr>
                </a:solidFill>
              </a:rPr>
              <a:t>અદ્ભુત રીતે.</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મને બધી મુશ્કેલીઓ અને મુશ્કેલીઓ દૂર કરવાની શક્તિ આપે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પાઉલ અને સિલાસે જેલમાં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તેઓ રડતા હતા.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તેઓએ તેમના જીવન માટે ભીખ માંગી.</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તેઓ નિરાશ થયા.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તેઓએ પ્રાર્થના કરી અને સ્તોત્રો ગાયાં.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તેઓએ પ્રાર્થના કરી અને સ્તોત્રો ગાયાં.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લગભગ મધ્યરાત્રિએ પાઉલ અને સિલાસ પ્રાર્થના કરી રહ્યા હતા અને ભગવાનના સ્તુતિ ગાતા હતા, અને અન્ય કેદીઓ તેમને સાંભળી રહ્યા હતા.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પાઊલે રાજાને સુવાર્તાનો ઉપદેશ આપ્યો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પાઉલે જવાબ આપ્યો, "ટૂંકા સમય કે લાંબો સમય - હું ભગવાનને પ્રાર્થના કરું છું કે આ સાંકળો સિવાય ફક્ત તમે જ નહીં, પરંતુ આજે જે લોકો મને સાંભળે છે તે બધા હું જે છું તે બની જાઓ."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 સુવાર્તાનો ઉપદેશ આપ્યો અને આખરે યરૂશાલેમમાં કેદી બન્યો. રાજા અગ્રીપાએ કેદી પાઉલના પાપો વિશે પૂછ્યું.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"તમને તમારા માટે બોલવાની પરવાનગી છે!" અગ્રીપાએ પાઉલને પોતાનો બચાવ શરૂ કરવા માટે સમય આપ્યો.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 સુવાર્તા પ્રચાર કરવાની તકનો ઉપયોગ કર્યો. "હે રાજા, હું આશા રાખું છું કે આ સાંકળો સિવાય તમે મારા જેવા બની શકો!"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રાજાને પાઉલમાં કોઈ પાપ ન જણાયું. પાઉલ રોમમાં જઈને સમ્રાટને સુવાર્તાનો ઉપદેશ આપવા માંગતો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 જ સમયે તેઓની સમક્ષ મુસા અને એલિયા ઈસુ સાથે વાત કરતા દેખાયા.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આખરે, પાઉલે રોમન સમ્રાટને વિનંતી કરી. એક કેદી તરીકે, પોલ રોમના સમ્રાટ પાસે જવા માટે હોડીમાં બેસી ગયો.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પોલ એક કેદી હતો, પરંતુ તેણે ગર્વથી સુવાર્તાનો ઉપદેશ આપ્યો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પોતાના અજમાયશના રાજા સમક્ષ.</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કારણ કે તે સુવાર્તાથી શરમાતો ન હતો, અને તે તેને ગૌરવપૂર્ણ સત્ય માનતો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આપણે જેને પણ મળીએ તે આત્મવિશ્વાસ અને હિંમતથી ઈસુની સુવાર્તાનો પ્રચાર કરવા સક્ષમ બનવાની જરૂર 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વિશ્વના સર્વોચ્ચ માણસ કરતાં ઘણા ઊંચા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પાઉલની અજમાયશના રાજાએ તેને બોલવાની તક આપી ત્યારે તેણે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તેણે ઈસુની સુવાર્તાનો ઉપદેશ આપ્યો.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તેણે ખરાબ વ્યક્તિ પર આરોપ લગાવ્યો.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તેણે તેની મુક્તિ માટે પૂછ્યું.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તેણે પ્રાર્થના કરી અને સ્તોત્રો ગાયાં.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તેણે ઈસુની સુવાર્તાનો ઉપદેશ આપ્યો.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પાઉલે જવાબ આપ્યો, "ટૂંકા સમય કે લાંબો સમય - હું ભગવાનને પ્રાર્થના કરું છું કે આ સાંકળો સિવાય ફક્ત તમે જ નહીં, પરંતુ આજે જે લોકો મને સાંભળે છે તે બધા હું જે છું તે બની જાઓ."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વહાણ ડૂબી રહ્યું 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અને કહ્યું, 'પાઉલ, ગભરાશો નહિ. તમારે સીઝર સમક્ષ મુકદ્દમાનો સામનો કરવો પડશે; અને ભગવાને તમારી સાથે સહેલાણીઓનું જીવન તમને કૃપાપૂર્વક આપ્યું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27:</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પાઉલને અન્ય કેદીઓ સાથે વહાણ દ્વારા રોમ લઈ જવામાં આવ્યો.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જોકે, વાવાઝોડાને કારણે જહાજ ડૂબી જવાનો ભય હતો. બધા ભયથી ધ્રૂજી ઉઠ્યા.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 ઈશ્વરને પ્રાર્થના કરી અને લોકોને કહ્યું. "ડરશો નહીં. ભગવાને કહ્યું છે કે કોઈ મરી જશે નહીં."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વાદળમાંથી અવાજ આવ્યો, “આ મારો દીકરો છે, જેને હું પ્રેમ કરું છું; તેની સાથે હું ખુશ છું. તેને સાંભળો!”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વહાણ ડૂબી ગયું, પરંતુ પાઉલે કહ્યું તેમ, લોકો એક પણ મૃત્યુ વિના ટાપુ પર ઉતરી શકે છે.</a:t>
            </a:r>
            <a:r xmlns:a="http://schemas.openxmlformats.org/drawingml/2006/main">
              <a:rPr lang="g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પાઊલે ટાપુ પર ઈસુનો ઉપદેશ આપ્યો અને ઈશ્વરને મહિમા આપ્યો.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પાઊલે પ્રાર્થના કરી, બીજાઓને પ્રોત્સાહિત કર્યા, કટોકટીના સમયમાં પણ જ્યારે વહાણ ડૂબવાનું હતું.</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અંતે, તેઓ બધા બચી ગયા,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પાઊલે કહ્યું તેમ.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ઈશ્વરના લોકો પ્રાર્થના દ્વારા વિશ્વમાં ઈશ્વરની ઈચ્છા પહોંચાડવા અને ઈશ્વરના મુક્તિના સારા સમાચાર માટે જવાબદાર 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વિશ્વના તમામ જીવનના માલિક છે. તેની પરવાનગી વિના કંઈ મરતું નથી.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વહાણ ટાયફૂનને મળ્યું ત્યારે પાઉલે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 રડ્યો.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 દરિયામાં કૂદી પડ્યો.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 પાઈલટ સામે લડ્યો.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તેણે ભગવાનને પ્રાર્થના કરી.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તેણે ભગવાનને પ્રાર્થના કરી.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અને કહ્યું, 'પાઉલ, ગભરાશો નહિ. તમારે સીઝર સમક્ષ મુકદ્દમાનો સામનો કરવો પડશે; અને ભગવાને તમારી સાથે સહેલાણીઓનું જીવન તમને કૃપાપૂર્વક આપ્યું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કૃત્યો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27:</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ઓનેસિમસ માટે પોલની અરજી</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હું તમને મારા પુત્ર ઓનેસિમસ માટે વિનંતી કરું છું, જે જ્યારે હું સાંકળોમાં હતો ત્યારે મારો પુત્ર બન્યો.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ફિલેમોન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ઓનેસિમસ ફિલેમોનનો સેવક હતો. પરંતુ તે તેના માસ્ટરની પરવાનગી વિના રોમમાં બહાર નીકળી ગયો.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ઓનેસિમસ પોલને મળ્યો જે રોમમાં કેદ હતો. પાઉલે તેને સુવાર્તાનો ઉપદેશ આપ્યો, અને તે ઈસુમાં વિશ્વાસ કરવા આવ્યો.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 સાંભળીને તેઓ ગભરાઈને જમીન પર પડી ગયા. ઈસુએ કહ્યું, "ડરશો નહિ." તેઓએ ઉપર જોયું તો, તેઓએ ઈસુ સિવાય કોઈ જોયું નહિ.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 ઓનેસિમસને તેના માસ્ટર ફિલેમોન પાસે પાછા જવા અને માફી માંગવા કહ્યું. અને પાઊલે ઓનેસિમસને ઈસુમાં વિશ્વાસી તરીકે જીવવાનું કહ્યું.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ઓનેસિમસ ચિંતિત હતો. કારણ કે તે સમયે ભાગી ગયેલા નોકરને તેના માલિકે મારી નાખ્યો હતો.</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પાઉલે ઓનેસિમસને માફ કરવા તેના માસ્ટર ફિલેમોનને પત્ર લખ્યો. આ પત્ર બાઇબલમાં 'ફિલેમોન' છે.</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પાઊલે ઓનેસિમસ અને ફિલેમોન વચ્ચેના તૂટેલા સંબંધોને ફરીથી જોડ્યા. ઓનેસિમસે ફિલેમોનને ક્ષમા માટે પૂછ્યું, અને ફિલેમોને ઓનેસિમસને માફ કર્યો.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જો આપણે કંઇક ખોટું કર્યું હોય તો આપણે માફી માંગવી પડશે.</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અને જો કોઈએ આપણી સાથે ખોટું કર્યું હોય, તો આપણે તેને માફ કરવો પડશે.</a:t>
            </a:r>
            <a:r xmlns:a="http://schemas.openxmlformats.org/drawingml/2006/main">
              <a:rPr lang="gu" altLang="en-US" sz="3200">
                <a:solidFill>
                  <a:schemeClr val="tx1">
                    <a:lumMod val="65000"/>
                    <a:lumOff val="35000"/>
                  </a:schemeClr>
                </a:solidFill>
              </a:rPr>
              <a:t> </a:t>
            </a:r>
            <a:r xmlns:a="http://schemas.openxmlformats.org/drawingml/2006/main">
              <a:rPr lang="gu" altLang="ko-KR" sz="3200">
                <a:solidFill>
                  <a:schemeClr val="tx1">
                    <a:lumMod val="65000"/>
                    <a:lumOff val="35000"/>
                  </a:schemeClr>
                </a:solidFill>
              </a:rPr>
              <a:t>તે જ લોકો ઈસુમાં માને 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જ્યાં ઝઘડા અને તકરાર હોય ત્યાં ઈસુ શાંતિ અને સમાધાન લાવે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ઓનેસિમસ તેના માલિક ફિલેમોનથી ભાગી ગયો ત્યારે રોમમાં કોને મળ્યો?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પીટર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જોન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બાર્નાબાસ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પોલ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પોલ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હું તમને મારા પુત્ર ઓનેસિમસ માટે વિનંતી કરું છું, જે જ્યારે હું સાંકળોમાં હતો ત્યારે મારો પુત્ર બન્યો.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ફિલેમોન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99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તીમોથી, પાઉલનો શિષ્ય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મને તમારી નિષ્ઠાવાન વિશ્વાસની યાદ અપાઈ છે, જે પહેલા તમારી દાદી લોઈસ અને તમારી માતા યુનિસમાં રહેતી હતી અને, મને ખાતરી છે, હવે તમારામાં પણ રહે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2 થીમોથી</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પાઊલને તીમોથી નામનો એક શિષ્ય હતો. ટિમોથી નાનપણથી જ પાઉલ સાથે મિશનરી 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એક માણસ હતો જેને બે પુત્રો હતા. બીજા પુત્રએ તેના પિતાને મિલકતમાંથી તેનો હિસ્સો અગાઉથી આપવા કહ્યું.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ઈસુ માનવ સ્વરૂપમાં આ પૃથ્વી પર હતા, પરંતુ તે ભગવાન પણ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જેમ ઈશ્વરે તેમના શિષ્યોને પર્વત પર આજ્ઞા આપી હતી,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આપણે ઈશ્વરના પુત્ર તરીકે ઈસુમાં વિશ્વાસ કરવો જોઈએ અને તેમની વાત ધ્યાનથી સાંભળવી જોઈએ.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પાઉલ, જે જેલમાં હતો, તે જાણતો હતો કે તે મૃત્યુ પામનાર છે, અને તેણે તેના પ્રિય શિષ્ય તીમોથીને પત્ર લખ્યો.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પત્રમાં કહેવામાં આવ્યું હતું કે ટિમોથીએ ચર્ચના પ્રધાન તરીકે વિશ્વાસીઓને કેવી રીતે શીખવવું જોઈએ.</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ટિમોથી અને વિશ્વાસીઓએ પાઉલનો પત્ર વાંચ્યો અને સતાવણીમાં પણ અંત સુધી વિશ્વાસ ન ગુમાવવાનું નક્કી કર્યું.</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તેથી પાઉલનો વિશ્વાસ તેના શિષ્ય તિમોથી અને ફરીથી ચર્ચોને આપવામાં આવ્યો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અમને સુવાર્તાનો ઉપદેશ આપનારા પ્રચારકો અને અમને ભગવાનનો શબ્દ શીખવનારા શિક્ષકોનો આભાર, અમારો વિશ્વાસ અને અમારા ચર્ચમાં વધારો થયો 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હવે આપણે આપણો વિશ્વાસ પહોંચાડવો પડશે અને તેમને ભગવાનનો શબ્દ શીખવવો પડશે જે આપણે શીખ્યા છીએ.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ઇસુનું પુનરુત્થાન થયું છે અને તે સદાકાળ માટે જીવંત છે, તેમનામાં વિશ્વાસ કરનારા ચર્ચ અને વિશ્વાસીઓ સાથે.</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પાઉલનો મૃત્યુનો દિવસ નજીક આવ્યો ત્યારે તેણે કોને પત્ર લખ્યો?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લ્યુક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માર્ક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ટીમોથી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સિલાસ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ટીમોથી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મને તમારી નિષ્ઠાવાન વિશ્વાસની યાદ અપાઈ છે, જે પહેલા તમારી દાદી લોઈસ અને તમારી માતા યુનિસમાં રહેતી હતી અને, મને ખાતરી છે, હવે તમારામાં પણ રહે 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2 થીમોથી</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100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જ્હોને એક અદ્ભુત દૃશ્ય જોયું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જેઓ આ બાબતોની સાક્ષી આપે છે તે કહે છે, "હા, હું જલ્દી આવું છું." આમીન. આવો, પ્રભુ ઈસુ.</a:t>
            </a:r>
            <a:endParaRPr xmlns:a="http://schemas.openxmlformats.org/drawingml/2006/main" lang="en-US" altLang="ko-KR" sz="3600"/>
          </a:p>
          <a:p>
            <a:pPr xmlns:a="http://schemas.openxmlformats.org/drawingml/2006/main" lvl="0">
              <a:defRPr/>
            </a:pPr>
            <a:r xmlns:a="http://schemas.openxmlformats.org/drawingml/2006/main">
              <a:rPr lang="g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સાક્ષાત્કાર</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22:</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ભવ્ય દેખાવ સાથે સુંદર રીતે ચમકે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ચર્ચનો જુલમ દિવસેને દિવસે વધુ ને વધુ ખરાબ થતો ગયો. તેમના બધા શિષ્યો વિશ્વાસ જાળવી રાખતા શહીદ થયા, અને જ્હોન એકલા પેટમોસ સુધી મર્યાદિત હતા.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દિવસ તેણે ટ્રમ્પેટ જેવો મોટો અવાજ સાંભળ્યો, જેમાં લખ્યું હતું: "તમે જે જુઓ છો તે સ્ક્રોલ પર લખો અને સાત ચર્ચને મોકલો."</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યોહાને પણ ઈસુને જોયા. ઈસુ એક રાજાની પ્રતિમા હતા જેની પાસે વિશ્વની તમામ સત્તા હતી.</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જ્હોને નવું આકાશ અને આવનારી નવી જમીન જોઈ. ત્યાં કંઈપણ દુષ્ટ હશે નહીં, કોઈ દુ: ખ હશે નહીં, અને ભગવાન સાથે હંમેશા સુખ રહેશે.</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યોહાને આ બધા સંદર્શનો લખ્યા અને ચર્ચોને લખ્યા. "તમારો વિશ્વાસ રાખો, કારણ કે પ્રભુ ફરીથી આવશે!" આ બાઇબલનું છેલ્લું પુસ્તક છે, પ્રકટીકરણ</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ઈસુ આ પૃથ્વી પર ફરી પાછા આવશે</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કોઈ દિવસ ન્યાયાધીશ તરીકે.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તે સમયે જેઓ માનતા નહોતા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ઈસુમાં હંમેશ માટે દુઃખ,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જેઓ ઈસુમાં વિશ્વાસ કરે છે તેઓ આનંદ કરશે</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સુખ સાથે શાશ્વત જીવન.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શું તમે ઈસુના ફરીથી આવવાની રાહ જોઈ રહ્યા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આપણે તે આશા ગુમાવવી જોઈએ નહીં, આપણે આ પૃથ્વી પરનો વિશ્વાસ અંત સુધી રાખવો જોઈએ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ફરીથી આ પૃથ્વી પર રાજા તરીકે પાછા આવશે, દરેક વસ્તુનો ન્યાય કરશે અને દરેક વસ્તુ પર કાયમ શાસન કરશે.</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શિષ્ય જ્હોન જ્યાં બંધ હતા તે ટાપુનું નામ શું 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માલ્ટા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હવાઈ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કિટ્ટિમ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પેટમોસ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પેટમોસ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જેઓ આ બાબતોની સાક્ષી આપે છે તે કહે છે, "હા, હું જલ્દી આવું છું." આમીન. આવો, પ્રભુ ઈસુ.</a:t>
            </a:r>
            <a:endParaRPr xmlns:a="http://schemas.openxmlformats.org/drawingml/2006/main" lang="en-US" altLang="ko-KR" sz="3600"/>
          </a:p>
          <a:p>
            <a:pPr xmlns:a="http://schemas.openxmlformats.org/drawingml/2006/main" lvl="0">
              <a:defRPr/>
            </a:pPr>
            <a:r xmlns:a="http://schemas.openxmlformats.org/drawingml/2006/main">
              <a:rPr lang="g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સાક્ષાત્કાર</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22:</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ઈસુનું રૂપાંતર કોણે જોયું નથી?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પીટર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જેમ્સ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જોન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થોમસ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થોમસ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ત્યાં તેમની સમક્ષ તેમનું રૂપાંતર થયું. તેનો ચહેરો સૂર્યની જેમ ચમકતો હતો, અને તેના વસ્ત્રો પ્રકાશ જેવા સફેદ થઈ ગયા હતા.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17:</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જીસસ</a:t>
            </a:r>
            <a:r xmlns:a="http://schemas.openxmlformats.org/drawingml/2006/main">
              <a:rPr lang="gu" altLang="en-US" sz="4400"/>
              <a:t> </a:t>
            </a:r>
            <a:r xmlns:a="http://schemas.openxmlformats.org/drawingml/2006/main">
              <a:rPr lang="gu" altLang="ko-KR" sz="4400"/>
              <a:t>બાળકોને પ્રેમ કરે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જ્યારે ઈસુએ આ જોયું, ત્યારે તે ગુસ્સે થયો. તેણે તેઓને કહ્યું, “નાના બાળકોને મારી પાસે આવવા દો, અને તેઓને રોકશો નહિ, કેમ કે ઈશ્વરનું રાજ્ય આના જેવાઓનું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માતા-પિતા તેમના બાળકને ઈસુના આશીર્વાદ માટે ઈસુ પાસે લાવ્યા.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ઈસુના શિષ્યોએ તેને ઠપકો આપ્યો. "તમે તમારા બાળકને ઈસુ પાસે લાવવાની હિંમત કેવી રીતે કરી?"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ઈસુએ તે જોયું, ત્યારે તેણે ગુસ્સાથી કહ્યું.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“બાળકોને મારી પાસે આવતા રોકશો નહિ. ભગવાનનું રાજ્ય આવા બાળકોનું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પણ દીકરાએ તો દૂરના દેશમાં પોતાની બધી મિલકત વેડફી નાખી અને દયનીય બની ગયો.</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 કોઈ નાના બાળકની જેમ ભગવાનના રાજ્યને સ્વીકારશે નહીં તે ક્યારેય તેમાં પ્રવેશ કરશે નહીં." અને તેણે બાળકોને તેના હાથમાં લીધા, તેમના પર હાથ મૂક્યો અને તેમને આશીર્વાદ આપ્યા.</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ઈસુએ કહ્યું કે ઈશ્વરનું રાજ્ય આવા બાળકોનું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ચાલો આપણે પણ એવા બાળકો બનીએ જેઓ ભગવાનને પ્રેમ કરીએ અને શુદ્ધ, પ્રામાણિક ગુમાવ્યા વિના ઈસુનું પાલન કરીએ,</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અને બાળકનું સાચું હૃદય.</a:t>
            </a:r>
            <a:r xmlns:a="http://schemas.openxmlformats.org/drawingml/2006/main">
              <a:rPr altLang="en-US" lang="gu"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બાળકોને પ્રેમ કરે છે, મૂલ્ય આપે છે અને આશીર્વાદ આપે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બાળકોએ ઈસુ પાસે જવાનો પ્રયત્ન કર્યો ત્યારે શિષ્યોએ શું કર્યું?</a:t>
            </a:r>
            <a:r xmlns:a="http://schemas.openxmlformats.org/drawingml/2006/main">
              <a:rPr altLang="en-US" lang="g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તેઓએ તેમને ખુશીથી આવકાર્યા.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તેઓએ તેઓને ઈસુ પાસે ન જવા માટે ઠપકો આપ્યો.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તેઓએ બાળકોને ઈસુ સાથે પરિચય કરાવ્યો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તેઓએ તેમને થોડું ખાવાનું આપ્યું અને ઘરે મોકલ્યા.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② </a:t>
            </a:r>
            <a:r xmlns:a="http://schemas.openxmlformats.org/drawingml/2006/main">
              <a:rPr altLang="ko-KR" lang="gu" sz="2800">
                <a:solidFill>
                  <a:srgbClr val="ff0000"/>
                </a:solidFill>
              </a:rPr>
              <a:t>તેઓએ તેઓને ઈસુ પાસે ન જવા માટે ઠપકો આપ્યો.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જ્યારે ઈસુએ આ જોયું, ત્યારે તે ગુસ્સે થયો. તેણે તેઓને કહ્યું, “નાના બાળકોને મારી પાસે આવવા દો, અને તેઓને રોકશો નહિ, કેમ કે ઈશ્વરનું રાજ્ય આના જેવાઓનું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ઈસુએ એક અંધ માણસ, બાર્ટિમાયસને સાજો કર્યો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 ઈસુએ કહ્યું, "તારી શ્રદ્ધાએ તને સાજો કર્યો છે." તરત જ તે દૃષ્ટિ પામ્યો અને રસ્તામાં ઈસુની પાછળ ગયો.</a:t>
            </a:r>
            <a:endParaRPr xmlns:a="http://schemas.openxmlformats.org/drawingml/2006/main" altLang="ko-KR" lang="en-US" sz="3600"/>
          </a:p>
          <a:p>
            <a:pPr xmlns:a="http://schemas.openxmlformats.org/drawingml/2006/main" lvl="0">
              <a:defRPr/>
            </a:pPr>
            <a:r xmlns:a="http://schemas.openxmlformats.org/drawingml/2006/main">
              <a:rPr altLang="ko-KR" lang="g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ઈસુ જેરીકોમાં આવ્યા, એક અંધ માણસ, બાર્તિમાયસ રસ્તાના કિનારે બેસીને ભીખ માંગતો હતો.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તેણે સાંભળ્યું કે તે નાઝરેથના ઈસુ છે, ત્યારે તે બૂમ પાડવા લાગ્યો, "ઈસુ, દાઉદના પુત્ર, મારા પર દયા કરો!"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ઈસુએ બાર્તિમાયસને બોલાવ્યો. "તમે મારા માટે તમારા માટે શું કરવા માંગો છો?" ઈસુએ તેને પૂછ્યું. આંધળા માણસે કહ્યું, "રાબ્બી, મારે જોવું છે."</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પુત્રને સમજાયું કે તે તેના પિતાના ઘરના નોકરો કરતાં વધુ દુ:ખી બની ગયો 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u" sz="2800">
                <a:solidFill>
                  <a:schemeClr val="tx1">
                    <a:lumMod val="65000"/>
                    <a:lumOff val="35000"/>
                  </a:schemeClr>
                </a:solidFill>
              </a:rPr>
              <a:t>તેથી તે પાછો ફર્યો અને તેના પિતાને વિનંતી કરી કે તેઓ તેમને તેમના સેવકોમાંના એક તરીકે સ્વીકારે.</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 ઈસુએ કહ્યું, "તારી શ્રદ્ધાએ તને સાજો કર્યો છે." તરત જ તેની દૃષ્ટિ મળી.</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"આભાર, ઈસુ!" બાર્ટિમાયસ ઈસુની પાછળ ગયો જેણે તેને દૃષ્ટિ પ્રાપ્ત કરી.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ઈસુએ બાર્તિમાયસને કહ્યું, "તારી શ્રદ્ધાએ તને સાજો કર્યો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તે વિશ્વાસ છે જે આપણને બચાવે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નિષ્ઠાપૂર્વકની પ્રાર્થનામાં વિશ્વાસ વ્યક્ત થાય 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જ્યારે આપણે ઈસુને પ્રાર્થના કરીએ છીએ,</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આપણે આ વિશ્વાસ રાખવો જોઈએ.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આપણી પ્રાર્થના સાંભળે છે અને તેનો જવાબ આપે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બાર્તિમાયસે ઈસુને શું માંગ્યું?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મને ઘણા પૈસા આપો.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હું તમારો શિષ્ય બનવા માંગુ 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મને પાણી પર ચાલવા 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હું ફરીથી જોવા માંગુ 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હું ફરીથી જોવા માંગુ 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"જા," ઈસુએ કહ્યું, "તારી શ્રદ્ધાએ તને સાજો કર્યો છે." તરત જ તે દૃષ્ટિ પામ્યો અને રસ્તામાં ઈસુની પાછળ ગયો.</a:t>
            </a:r>
            <a:endParaRPr xmlns:a="http://schemas.openxmlformats.org/drawingml/2006/main" altLang="ko-KR" lang="en-US" sz="3600"/>
          </a:p>
          <a:p>
            <a:pPr xmlns:a="http://schemas.openxmlformats.org/drawingml/2006/main" lvl="0">
              <a:defRPr/>
            </a:pPr>
            <a:r xmlns:a="http://schemas.openxmlformats.org/drawingml/2006/main">
              <a:rPr altLang="ko-KR" lang="g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ઝેકિયસ એક ઝાડ પર ચઢ્યો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કેમ કે માણસનો દીકરો જે ખોવાઈ ગયું તેને શોધવા અને બચાવવા આવ્યો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19:</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ઝક્કાયસ નામનો એક ધનિક માણસ હતો. તે મુખ્ય કર કલેક્ટર હતો, તેથી લોકો તેને નફરત કરતા હતા.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એક દિવસ ઈસુ તે ગામમાં આવ્યો જ્યાં ઝક્કાઈ રહેતો હતો. ઈસુને જોવા માટે ઘણા લોકો ઉમટી પડ્યા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તેના પિતાએ તેના પુત્રને દૂરથી આવતો જોયો કે તરત જ તે તેની પાસે દોડી ગયો અને તેને ગળે લગાડ્યો અને આનંદથી તેનો સ્વીકાર કર્યો.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ઝક્કી ઈસુને જોવા ઝાડ ઉપર ચઢ્યો. ઈસુએ તેની તરફ જોયું અને કહ્યું. “ઝાક્કી, તરત નીચે આવો. મારે આજે તમારા ઘરે જ રહેવું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"ઝાક્કીએ ઈસુને નિર્ણય કર્યો. "હું મારી સંપત્તિનો અડધો ભાગ ગરીબોને આપીશ."</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ઈસુએ કહ્યું, "આજે આ ઘરમાં મુક્તિ આવી છે. હું જે ખોવાઈ ગયું તેને શોધવા અને બચાવવા આવ્યો 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જ્યારે ઝક્કાયસ ઈસુને મળ્યો, ત્યારે તેણે કબૂલ કર્યું કે તે તેની સૌથી પ્રિય મિલકત ગરીબોને આપી દેશે.</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માટે સૌથી મહત્વની વસ્તુ શું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ઈસુને મળ્યા પછી તમે શું છોડી દીધું?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યાદ રાખવું જોઈએ કે આપણા માટે સૌથી કિંમતી વસ્તુ ઈસુ 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એ તારણહાર છે જે ભેદભાવ વિના દરેકને બચાવવા આ ભૂમિ પર આવ્યા હતા.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શા માટે લોકો ઝક્કાઈને ધિક્કારતા હતા?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કારણ 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હતી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a</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મુખ્ય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કર</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કલેક્ટર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કારણ કે તે ઈસુમાં સારી રીતે વિશ્વાસ કરતો હતો.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કારણ કે તેણે ઘણી પ્રાર્થના કરી.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કારણ કે તે સુંદર હતો.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કારણ કે તે મુખ્ય કર કલેક્ટર હતો.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કેમ કે માણસનો દીકરો જે ખોવાઈ ગયું તેને શોધવા અને બચાવવા આવ્યો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19:</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u">
                <a:solidFill>
                  <a:schemeClr val="tx1">
                    <a:lumMod val="50000"/>
                    <a:lumOff val="50000"/>
                  </a:schemeClr>
                </a:solidFill>
              </a:rPr>
              <a:t>નંબર 78 ભગવાનનો શબ્દ</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gu" sz="4400"/>
              <a:t>ખડક પર બનેલું ઘર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"તેથી દરેક વ્યક્તિ જે મારા આ શબ્દો સાંભળે છે અને તેને અમલમાં મૂકે છે તે એક જ્ઞાની માણસ જેવો છે જેણે પોતાનું ઘર ખડક પર બનાવ્યું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7:</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ઘર બાંધતા બે માણસોની વાર્તા કહી.</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કહ્યું, "ભગવાન, તમારા પિતા હંમેશા તમારી રાહ જોતા હોય 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તેમાંથી એકે પોતાનું ઘર રેતી પર બાંધવાનું નક્કી કર્યું, બીજાએ ખડક પર.</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બંનેએ મહેનત કરીને ઘર બનાવ્યું. બંને ઘરો બહારથી કોઈ મોટા તફાવત વિના મજબૂત દેખાતા હતા.</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ભારે વરસાદને કારણે પૂર આવ્યું હતું, ત્યારે રેતી પર બાંધેલું મકાન ધોવાઈ ગયું હતું. પણ ખડક પર બાંધેલું ઘર મક્કમ હતું.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કહ્યું, "દરેક વ્યક્તિ જે મારા શબ્દો સાંભળે છે અને તેને અમલમાં મૂકે છે તે એક જ્ઞાની માણસ જેવો છે જેણે પોતાનું ઘર ખડક પર બનાવ્યું."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ઈસુએ કહ્યું, "દરેક વ્યક્તિ જે મારા શબ્દો સાંભળે છે અને તેને અમલમાં મૂકે છે તે એક જ્ઞાની માણસ જેવો છે જેણે પોતાનું ઘર ખડક પર બનાવ્યું."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શું તમે ભગવાનના દરેક શબ્દને અમલમાં મુકો છો?</a:t>
            </a:r>
            <a:r xmlns:a="http://schemas.openxmlformats.org/drawingml/2006/main">
              <a:rPr altLang="en-US" lang="gu" sz="3600">
                <a:solidFill>
                  <a:schemeClr val="tx1">
                    <a:lumMod val="65000"/>
                    <a:lumOff val="35000"/>
                  </a:schemeClr>
                </a:solidFill>
              </a:rPr>
              <a:t> </a:t>
            </a:r>
            <a:r xmlns:a="http://schemas.openxmlformats.org/drawingml/2006/main">
              <a:rPr altLang="ko-KR" lang="gu" sz="3600">
                <a:solidFill>
                  <a:schemeClr val="tx1">
                    <a:lumMod val="65000"/>
                    <a:lumOff val="35000"/>
                  </a:schemeClr>
                </a:solidFill>
              </a:rPr>
              <a:t>ચાલો આપણે શાણા માણસો બનીએ જેઓ ભગવાનના શબ્દનું પાલન કરે છે.</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જેઓ શબ્દનું પાલન કરનારાઓમાં આનંદ કરે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રેતી પર બાંધેલું ઘર ક્યારે ધરાશાયી થયું?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ઘર બાંધતાની સાથે 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જ્યારે સૂર્ય ચમકતો હતો,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જ્યારે ઘણા લોકો ઘરમાં આવ્યા,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જ્યારે ઘણો વરસાદ પડ્યો અને પૂર આવ્યું,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જ્યારે ઘણો વરસાદ પડ્યો અને પૂર આવ્યું,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"તેથી દરેક વ્યક્તિ જે મારા આ શબ્દો સાંભળે છે અને તેને અમલમાં મૂકે છે તે એક જ્ઞાની માણસ જેવો છે જેણે પોતાનું ઘર ખડક પર બનાવ્યું 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7:</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પાંચ વાઈસ વર્જિન્સ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"તેથી જાગતા રહો, કારણ કે તમે દિવસ કે ઘડી જાણતા નથી."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આપણે આપણા જીવનમાં ઘણું પાપ કરીએ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તેથી આપણે ભગવાનની વિરુદ્ધ પાપ કરવા બદલ દોષિત અનુભવીએ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ભગવાન હંમેશા અમારા પાપો માટે અમને માફ.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કારણ કે ઈસુએ આપણાં બધાં પાપોનો કબજો લઈ લીધો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આ માનવું પડશે અને કૃતજ્ઞતા અને આનંદ સાથે ભગવાન પાસે જવું પડશે.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ત્યાં દસ કુમારિકાઓ હતી જેઓ લગ્નની મિજબાનીની તૈયારી કરી રહી હતી. પાંચ બુદ્ધિમાન છોકરીઓએ પૂરતું તેલ લગાવીને દીવા તૈયાર કર્યા, પણ બાકીની પાંચ છોકરીઓએ ન કર્યું.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રાત્રે જ્યારે વરરાજા મોડા પડ્યા ત્યારે દસ કુમારિકાઓ સૂઈ ગઈ.</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"વર અહીં છે!" કુમારિકાઓ ઉતાવળે ઊભી થઈ. અને જે પાંચ કુમારિકાઓએ પૂરતું તેલ તૈયાર કર્યું ન હતું તેઓની લાઇટ ઓલવાઈ ગઈ.</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"અમને થોડું તેલ આપો." "જો અમે તમને અમારું તેલ આપીએ, તો અમારી પાસે પણ તેલ સમાપ્ત થઈ શકે છે. જાવ થોડું તેલ લઈ આવ."</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પરંતુ જ્યારે પાંચ મૂર્ખ છોકરીઓ તેલ ખરીદવા ગઈ, ત્યારે તહેવારનો દરવાજો બંધ થઈ ગયો. આખરે, પાંચ મૂર્ખ છોકરીઓને પાર્ટીમાં આવવા દેવામાં આવી ન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u" sz="3600">
                <a:solidFill>
                  <a:schemeClr val="tx1">
                    <a:lumMod val="65000"/>
                    <a:lumOff val="35000"/>
                  </a:schemeClr>
                </a:solidFill>
              </a:rPr>
              <a:t>આ એક વાર્તા છે જે ઈસુ આપણને કહે છે કે તે ક્યારે પાછો આવશે તે દિવસની રાહ કેવી રીતે જોવી.</a:t>
            </a:r>
            <a:r xmlns:a="http://schemas.openxmlformats.org/drawingml/2006/main">
              <a:rPr altLang="en-US" lang="gu" sz="3600">
                <a:solidFill>
                  <a:schemeClr val="tx1">
                    <a:lumMod val="65000"/>
                    <a:lumOff val="35000"/>
                  </a:schemeClr>
                </a:solidFill>
              </a:rPr>
              <a:t> </a:t>
            </a:r>
            <a:r xmlns:a="http://schemas.openxmlformats.org/drawingml/2006/main">
              <a:rPr altLang="ko-KR" lang="gu" sz="3600">
                <a:solidFill>
                  <a:schemeClr val="tx1">
                    <a:lumMod val="65000"/>
                    <a:lumOff val="35000"/>
                  </a:schemeClr>
                </a:solidFill>
              </a:rPr>
              <a:t>કોઈ જાણતું નથી</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જ્યારે ઈસુ ફરીથી આવશે.</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u" sz="3600">
                <a:solidFill>
                  <a:schemeClr val="tx1">
                    <a:lumMod val="65000"/>
                    <a:lumOff val="35000"/>
                  </a:schemeClr>
                </a:solidFill>
              </a:rPr>
              <a:t>પરંતુ પાંચ શાણા કુમારિકાઓની જેમ, આપણે હંમેશા જાગવું જોઈએ અને તૈયાર હૃદય સાથે ઈસુની રાહ જોવી જોઈએ.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કોઈ જાણતું નથી ત્યારે ઈસુએ આ દેશમાં ફરી પાછા આવવાનું વચન આપ્યું હતું.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મૂર્ખ પાંચ કુમારિકાઓએ શું તૈયાર ન કર્યું?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તેલ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પાણી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કપડાં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ભેટ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તેલ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"તેથી જાગતા રહો, કારણ કે તમે દિવસ કે ઘડી જાણતા નથી."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80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પ્રતિભાઓનું દૃષ્ટાંત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હંમેશા પ્રેમ કરે છે અને આપણી રાહ જુએ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"તેના માલિકે જવાબ આપ્યો, 'શાબાશ, સારા અને વિશ્વાસુ નોકર! તમે થોડીક બાબતોમાં વફાદાર રહ્યા છો; હું તમને ઘણી બાબતોનો હવાલો આપીશ. આવો અને તમારા માલિકની ખુશી વહેંચો!'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એક વ્યક્તિ વિદેશ જતા તેના નોકરોને પૈસા સોંપે છે. તેણે પહેલા નોકરને પાંચ તાલંત, બીજાને બે અને ત્રીજાને એક તાલંત આપ્યા.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5 તાલંત અને બે તાલંત મેળવનાર નોકર એક સાથે ગયો અને તેના પૈસા કામ પર લગાવ્યા અને બમણું મેળવ્યું. જો કે, 1 ટેલેન્ટ મેળવનાર એક માણસ બહાર ગયો અને જમીનમાં ખાડો ખોદીને તેના માસ્ટરના પૈસા છુપાવી દીધા.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માસ્ટર પાછો આવ્યો અને તેમની સાથે હિસાબ પતાવ્યો, ત્યારે પ્રથમ નોકરને પાંચ તાલંત વધુ અને બીજાને વધુ બે તાલંત મળ્યા.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પરંતુ, જે સેવકને એક પ્રતિભા પ્રાપ્ત થઈ હતી તેને કોઈ ફાયદો થયો ન હતો. “માસ્તર, તમે મને માત્ર એક જ પ્રતિભા આપી છે. તો પછી હું વધુ પૈસા કેવી રીતે બનાવી શકું?"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તેનો ધણી ગુસ્સે થયો. “તમારે મારા પૈસા બેંકર્સ પાસે જમા કરાવવા જોઈએ, મને તે વ્યાજ સાથે પાછા મળી ગયા હોત. તું નાલાયક નોકર, મારા ઘરમાંથી નીકળી 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પ્રતિભાના દૃષ્ટાંત દ્વારા ઈસુ આપણને આળસુ ન બનવાની ચેતવણી આપે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અમે કેટલું મેળવ્યું છે તેના કરતાં કંઈક વધુ મહત્વનું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પાસે જે છે તેનો વિશ્વાસપૂર્વક ઉપયોગ કરીને ઈશ્વરના મહિમા માટે જીવન જીવવું એ વધુ મહત્ત્વની બાબત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બધાએ એવું જીવન જીવવું જોઈએ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 દ્વારા વખાણ કરવા માટે.</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આપણા ગુરુ છે, જે આપણા જીવનનું મૂલ્યાંકન કરે છે અને તે મુજબ આપણને પુરસ્કાર આપે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દૂર મુસાફરી કરતી વખતે માલિકે નોકરોને શું સોંપ્યું?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ઘર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ક્ષેત્ર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સ્ટોર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પ્રતિભા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પ્રતિભા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u" sz="3600"/>
              <a:t>"તેના માલિકે જવાબ આપ્યો, 'શાબાશ, સારા અને વિશ્વાસુ નોકર! તમે થોડીક બાબતોમાં વફાદાર રહ્યા છો; હું તમને ઘણી બાબતોનો હવાલો આપીશ. આવો અને તમારા માલિકની ખુશી વહેંચો!'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